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8D2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340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AC1F86-7DF6-4F22-B309-9490116962AF}" type="doc">
      <dgm:prSet loTypeId="urn:microsoft.com/office/officeart/2005/8/layout/cycle5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1387B627-F930-4AA6-9528-5AD7D680801B}">
      <dgm:prSet phldrT="[Texte]"/>
      <dgm:spPr>
        <a:solidFill>
          <a:srgbClr val="002060"/>
        </a:solidFill>
      </dgm:spPr>
      <dgm:t>
        <a:bodyPr/>
        <a:lstStyle/>
        <a:p>
          <a:r>
            <a:rPr lang="fr-FR" dirty="0" smtClean="0"/>
            <a:t>Evaluer son niveau à l’aide d’un outil ou une manière précise que l’on gardera afin d’observer les évolutions </a:t>
          </a:r>
          <a:endParaRPr lang="fr-FR" dirty="0"/>
        </a:p>
      </dgm:t>
    </dgm:pt>
    <dgm:pt modelId="{37534C2F-F50E-4B0F-8B93-A133A4B0AAE3}" type="parTrans" cxnId="{387F5D2A-75E5-4F90-ADF8-E4991F22C809}">
      <dgm:prSet/>
      <dgm:spPr/>
      <dgm:t>
        <a:bodyPr/>
        <a:lstStyle/>
        <a:p>
          <a:endParaRPr lang="fr-FR"/>
        </a:p>
      </dgm:t>
    </dgm:pt>
    <dgm:pt modelId="{AC0BA214-7415-49C3-8F3A-73E31DADF7F5}" type="sibTrans" cxnId="{387F5D2A-75E5-4F90-ADF8-E4991F22C809}">
      <dgm:prSet/>
      <dgm:spPr/>
      <dgm:t>
        <a:bodyPr/>
        <a:lstStyle/>
        <a:p>
          <a:endParaRPr lang="fr-FR"/>
        </a:p>
      </dgm:t>
    </dgm:pt>
    <dgm:pt modelId="{6B437A31-D554-4A13-92F0-ACDDFDA6AE09}">
      <dgm:prSet phldrT="[Texte]"/>
      <dgm:spPr>
        <a:solidFill>
          <a:srgbClr val="7030A0"/>
        </a:solidFill>
      </dgm:spPr>
      <dgm:t>
        <a:bodyPr/>
        <a:lstStyle/>
        <a:p>
          <a:r>
            <a:rPr lang="fr-FR" dirty="0" smtClean="0"/>
            <a:t>Choisir les aspects à travailler, les objectifs,…</a:t>
          </a:r>
          <a:endParaRPr lang="fr-FR" dirty="0"/>
        </a:p>
      </dgm:t>
    </dgm:pt>
    <dgm:pt modelId="{67C06412-7D29-4B2F-B5D5-5744AD339092}" type="parTrans" cxnId="{35F55EDC-5542-4E64-BAA1-E81AA12E27FB}">
      <dgm:prSet/>
      <dgm:spPr/>
      <dgm:t>
        <a:bodyPr/>
        <a:lstStyle/>
        <a:p>
          <a:endParaRPr lang="fr-FR"/>
        </a:p>
      </dgm:t>
    </dgm:pt>
    <dgm:pt modelId="{E6AD9DE5-EBCA-4CBA-A2A0-5E157AF242E6}" type="sibTrans" cxnId="{35F55EDC-5542-4E64-BAA1-E81AA12E27FB}">
      <dgm:prSet/>
      <dgm:spPr/>
      <dgm:t>
        <a:bodyPr/>
        <a:lstStyle/>
        <a:p>
          <a:endParaRPr lang="fr-FR"/>
        </a:p>
      </dgm:t>
    </dgm:pt>
    <dgm:pt modelId="{1B163AC8-CB16-4D52-B250-DF0132763C09}">
      <dgm:prSet phldrT="[Texte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fr-FR" dirty="0" smtClean="0"/>
            <a:t>Identifier ses motivations à l’aide de son expérience et de ses objectifs</a:t>
          </a:r>
          <a:endParaRPr lang="fr-FR" dirty="0"/>
        </a:p>
      </dgm:t>
    </dgm:pt>
    <dgm:pt modelId="{86E79181-99F4-4902-94D4-DAE2DD57FF74}" type="parTrans" cxnId="{6CF0008D-D78A-408C-92BD-C7F14EC2318C}">
      <dgm:prSet/>
      <dgm:spPr/>
      <dgm:t>
        <a:bodyPr/>
        <a:lstStyle/>
        <a:p>
          <a:endParaRPr lang="fr-FR"/>
        </a:p>
      </dgm:t>
    </dgm:pt>
    <dgm:pt modelId="{7B9C05BB-220D-41B2-8BE8-88007A022C1B}" type="sibTrans" cxnId="{6CF0008D-D78A-408C-92BD-C7F14EC2318C}">
      <dgm:prSet/>
      <dgm:spPr/>
      <dgm:t>
        <a:bodyPr/>
        <a:lstStyle/>
        <a:p>
          <a:endParaRPr lang="fr-FR"/>
        </a:p>
      </dgm:t>
    </dgm:pt>
    <dgm:pt modelId="{0FF840E8-E90E-4A08-BB98-CBAD4CB8CEBD}">
      <dgm:prSet phldrT="[Texte]"/>
      <dgm:spPr>
        <a:solidFill>
          <a:srgbClr val="00B050"/>
        </a:solidFill>
      </dgm:spPr>
      <dgm:t>
        <a:bodyPr/>
        <a:lstStyle/>
        <a:p>
          <a:r>
            <a:rPr lang="fr-FR" dirty="0" smtClean="0"/>
            <a:t>Définir un plan d’action avec des activités variés où l’on veille à identifier les dérivés possibles, le tout en ayant une démarche structurée</a:t>
          </a:r>
          <a:endParaRPr lang="fr-FR" dirty="0"/>
        </a:p>
      </dgm:t>
    </dgm:pt>
    <dgm:pt modelId="{4C1D193D-81DD-4E9F-91A6-A493811EB6CE}" type="parTrans" cxnId="{E37B2C44-1CAE-4898-89C3-4374AAD52ACA}">
      <dgm:prSet/>
      <dgm:spPr/>
      <dgm:t>
        <a:bodyPr/>
        <a:lstStyle/>
        <a:p>
          <a:endParaRPr lang="fr-FR"/>
        </a:p>
      </dgm:t>
    </dgm:pt>
    <dgm:pt modelId="{821B0942-7C09-4A29-A819-587B08B07D5D}" type="sibTrans" cxnId="{E37B2C44-1CAE-4898-89C3-4374AAD52ACA}">
      <dgm:prSet/>
      <dgm:spPr/>
      <dgm:t>
        <a:bodyPr/>
        <a:lstStyle/>
        <a:p>
          <a:endParaRPr lang="fr-FR"/>
        </a:p>
      </dgm:t>
    </dgm:pt>
    <dgm:pt modelId="{F15136C5-63EC-47F7-AAB6-A8558FD28755}">
      <dgm:prSet phldrT="[Texte]"/>
      <dgm:spPr>
        <a:solidFill>
          <a:srgbClr val="C00000"/>
        </a:solidFill>
      </dgm:spPr>
      <dgm:t>
        <a:bodyPr/>
        <a:lstStyle/>
        <a:p>
          <a:r>
            <a:rPr lang="fr-FR" dirty="0" smtClean="0"/>
            <a:t>Tester les activités et évaluer leurs apports</a:t>
          </a:r>
          <a:endParaRPr lang="fr-FR" dirty="0"/>
        </a:p>
      </dgm:t>
    </dgm:pt>
    <dgm:pt modelId="{A2422B43-D413-40A2-989E-60B54DCACE02}" type="parTrans" cxnId="{E2752B1F-DC4A-4CC8-8BC7-E7238276DE23}">
      <dgm:prSet/>
      <dgm:spPr/>
      <dgm:t>
        <a:bodyPr/>
        <a:lstStyle/>
        <a:p>
          <a:endParaRPr lang="fr-FR"/>
        </a:p>
      </dgm:t>
    </dgm:pt>
    <dgm:pt modelId="{7E97EE28-200E-4A7E-B693-30765159ABB5}" type="sibTrans" cxnId="{E2752B1F-DC4A-4CC8-8BC7-E7238276DE23}">
      <dgm:prSet/>
      <dgm:spPr/>
      <dgm:t>
        <a:bodyPr/>
        <a:lstStyle/>
        <a:p>
          <a:endParaRPr lang="fr-FR"/>
        </a:p>
      </dgm:t>
    </dgm:pt>
    <dgm:pt modelId="{04D09F19-8DD0-4EDC-BFFF-6D29E6CC4DDE}">
      <dgm:prSet/>
      <dgm:spPr>
        <a:solidFill>
          <a:srgbClr val="DB8D25"/>
        </a:solidFill>
      </dgm:spPr>
      <dgm:t>
        <a:bodyPr/>
        <a:lstStyle/>
        <a:p>
          <a:r>
            <a:rPr lang="fr-FR" dirty="0" smtClean="0"/>
            <a:t>Suivre un « type » d’activité en structurant un projet à plus ou moins long terme</a:t>
          </a:r>
          <a:endParaRPr lang="fr-FR" dirty="0"/>
        </a:p>
      </dgm:t>
    </dgm:pt>
    <dgm:pt modelId="{BBE31CFF-CB9A-4A94-A2EB-CAF4BAC39BB6}" type="parTrans" cxnId="{611A2EE5-5E64-4694-A923-E36E82F06DE7}">
      <dgm:prSet/>
      <dgm:spPr/>
      <dgm:t>
        <a:bodyPr/>
        <a:lstStyle/>
        <a:p>
          <a:endParaRPr lang="fr-FR"/>
        </a:p>
      </dgm:t>
    </dgm:pt>
    <dgm:pt modelId="{16E981A0-6DFB-4BFE-ABC6-B3A075C17589}" type="sibTrans" cxnId="{611A2EE5-5E64-4694-A923-E36E82F06DE7}">
      <dgm:prSet/>
      <dgm:spPr/>
      <dgm:t>
        <a:bodyPr/>
        <a:lstStyle/>
        <a:p>
          <a:endParaRPr lang="fr-FR"/>
        </a:p>
      </dgm:t>
    </dgm:pt>
    <dgm:pt modelId="{DC0FD8E4-0C4F-4760-9D70-C36F7FDC194C}" type="pres">
      <dgm:prSet presAssocID="{37AC1F86-7DF6-4F22-B309-9490116962A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6DB6433-9608-4BF3-90EE-B4B9F330CA7F}" type="pres">
      <dgm:prSet presAssocID="{1387B627-F930-4AA6-9528-5AD7D680801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CC50947-5B73-4293-95D3-C795407CDE34}" type="pres">
      <dgm:prSet presAssocID="{1387B627-F930-4AA6-9528-5AD7D680801B}" presName="spNode" presStyleCnt="0"/>
      <dgm:spPr/>
    </dgm:pt>
    <dgm:pt modelId="{210E9E96-5F4B-4D38-84C6-94303E1AA362}" type="pres">
      <dgm:prSet presAssocID="{AC0BA214-7415-49C3-8F3A-73E31DADF7F5}" presName="sibTrans" presStyleLbl="sibTrans1D1" presStyleIdx="0" presStyleCnt="6"/>
      <dgm:spPr/>
      <dgm:t>
        <a:bodyPr/>
        <a:lstStyle/>
        <a:p>
          <a:endParaRPr lang="fr-FR"/>
        </a:p>
      </dgm:t>
    </dgm:pt>
    <dgm:pt modelId="{83ECA130-5B0C-4702-85A1-306312C11E4F}" type="pres">
      <dgm:prSet presAssocID="{6B437A31-D554-4A13-92F0-ACDDFDA6AE0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350415-AF4D-45F3-BBFF-7FBADC257EE2}" type="pres">
      <dgm:prSet presAssocID="{6B437A31-D554-4A13-92F0-ACDDFDA6AE09}" presName="spNode" presStyleCnt="0"/>
      <dgm:spPr/>
    </dgm:pt>
    <dgm:pt modelId="{919181A4-E9F4-4B01-9BEA-E9F2E771A7F0}" type="pres">
      <dgm:prSet presAssocID="{E6AD9DE5-EBCA-4CBA-A2A0-5E157AF242E6}" presName="sibTrans" presStyleLbl="sibTrans1D1" presStyleIdx="1" presStyleCnt="6"/>
      <dgm:spPr/>
      <dgm:t>
        <a:bodyPr/>
        <a:lstStyle/>
        <a:p>
          <a:endParaRPr lang="fr-FR"/>
        </a:p>
      </dgm:t>
    </dgm:pt>
    <dgm:pt modelId="{FF4B5D45-6DA0-4E10-9D77-672BD8BCDBE3}" type="pres">
      <dgm:prSet presAssocID="{1B163AC8-CB16-4D52-B250-DF0132763C0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2F765C-79A9-4D78-8FE5-E83784DC6D81}" type="pres">
      <dgm:prSet presAssocID="{1B163AC8-CB16-4D52-B250-DF0132763C09}" presName="spNode" presStyleCnt="0"/>
      <dgm:spPr/>
    </dgm:pt>
    <dgm:pt modelId="{1E538CB3-80CF-46FD-9DBF-F648D9FE4BEB}" type="pres">
      <dgm:prSet presAssocID="{7B9C05BB-220D-41B2-8BE8-88007A022C1B}" presName="sibTrans" presStyleLbl="sibTrans1D1" presStyleIdx="2" presStyleCnt="6"/>
      <dgm:spPr/>
      <dgm:t>
        <a:bodyPr/>
        <a:lstStyle/>
        <a:p>
          <a:endParaRPr lang="fr-FR"/>
        </a:p>
      </dgm:t>
    </dgm:pt>
    <dgm:pt modelId="{BDC4E721-F3BE-4067-B605-3F5410DE8FEE}" type="pres">
      <dgm:prSet presAssocID="{0FF840E8-E90E-4A08-BB98-CBAD4CB8CEBD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0CBED48-B47D-45B7-88B9-E88887331E9F}" type="pres">
      <dgm:prSet presAssocID="{0FF840E8-E90E-4A08-BB98-CBAD4CB8CEBD}" presName="spNode" presStyleCnt="0"/>
      <dgm:spPr/>
    </dgm:pt>
    <dgm:pt modelId="{695960BE-E897-4627-A4E0-CF5ABEDC37DF}" type="pres">
      <dgm:prSet presAssocID="{821B0942-7C09-4A29-A819-587B08B07D5D}" presName="sibTrans" presStyleLbl="sibTrans1D1" presStyleIdx="3" presStyleCnt="6"/>
      <dgm:spPr/>
      <dgm:t>
        <a:bodyPr/>
        <a:lstStyle/>
        <a:p>
          <a:endParaRPr lang="fr-FR"/>
        </a:p>
      </dgm:t>
    </dgm:pt>
    <dgm:pt modelId="{97CEBB3D-28A5-414E-BAF6-8214259CDABA}" type="pres">
      <dgm:prSet presAssocID="{F15136C5-63EC-47F7-AAB6-A8558FD28755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3E1CF04-279A-4BC8-B866-C0AF7C990404}" type="pres">
      <dgm:prSet presAssocID="{F15136C5-63EC-47F7-AAB6-A8558FD28755}" presName="spNode" presStyleCnt="0"/>
      <dgm:spPr/>
    </dgm:pt>
    <dgm:pt modelId="{EB879C30-3CD6-4F72-8FDE-C3DA5554CC07}" type="pres">
      <dgm:prSet presAssocID="{7E97EE28-200E-4A7E-B693-30765159ABB5}" presName="sibTrans" presStyleLbl="sibTrans1D1" presStyleIdx="4" presStyleCnt="6"/>
      <dgm:spPr/>
      <dgm:t>
        <a:bodyPr/>
        <a:lstStyle/>
        <a:p>
          <a:endParaRPr lang="fr-FR"/>
        </a:p>
      </dgm:t>
    </dgm:pt>
    <dgm:pt modelId="{9E9682E6-561B-4021-B59E-FE6C3C458AB4}" type="pres">
      <dgm:prSet presAssocID="{04D09F19-8DD0-4EDC-BFFF-6D29E6CC4DD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B5BDBA5-E1CC-4C8D-953A-B418FD96356F}" type="pres">
      <dgm:prSet presAssocID="{04D09F19-8DD0-4EDC-BFFF-6D29E6CC4DDE}" presName="spNode" presStyleCnt="0"/>
      <dgm:spPr/>
    </dgm:pt>
    <dgm:pt modelId="{E82351C7-0A11-4742-B784-9EB6A406E46C}" type="pres">
      <dgm:prSet presAssocID="{16E981A0-6DFB-4BFE-ABC6-B3A075C17589}" presName="sibTrans" presStyleLbl="sibTrans1D1" presStyleIdx="5" presStyleCnt="6"/>
      <dgm:spPr/>
      <dgm:t>
        <a:bodyPr/>
        <a:lstStyle/>
        <a:p>
          <a:endParaRPr lang="fr-FR"/>
        </a:p>
      </dgm:t>
    </dgm:pt>
  </dgm:ptLst>
  <dgm:cxnLst>
    <dgm:cxn modelId="{454F1D0D-233A-4590-A0EC-9B04BEC8F526}" type="presOf" srcId="{0FF840E8-E90E-4A08-BB98-CBAD4CB8CEBD}" destId="{BDC4E721-F3BE-4067-B605-3F5410DE8FEE}" srcOrd="0" destOrd="0" presId="urn:microsoft.com/office/officeart/2005/8/layout/cycle5"/>
    <dgm:cxn modelId="{611A2EE5-5E64-4694-A923-E36E82F06DE7}" srcId="{37AC1F86-7DF6-4F22-B309-9490116962AF}" destId="{04D09F19-8DD0-4EDC-BFFF-6D29E6CC4DDE}" srcOrd="5" destOrd="0" parTransId="{BBE31CFF-CB9A-4A94-A2EB-CAF4BAC39BB6}" sibTransId="{16E981A0-6DFB-4BFE-ABC6-B3A075C17589}"/>
    <dgm:cxn modelId="{BAEF5A19-CEDB-4B3C-9495-2FAA72A14BC8}" type="presOf" srcId="{1387B627-F930-4AA6-9528-5AD7D680801B}" destId="{96DB6433-9608-4BF3-90EE-B4B9F330CA7F}" srcOrd="0" destOrd="0" presId="urn:microsoft.com/office/officeart/2005/8/layout/cycle5"/>
    <dgm:cxn modelId="{78080E0D-78D0-4698-8406-04D78CFB6E72}" type="presOf" srcId="{37AC1F86-7DF6-4F22-B309-9490116962AF}" destId="{DC0FD8E4-0C4F-4760-9D70-C36F7FDC194C}" srcOrd="0" destOrd="0" presId="urn:microsoft.com/office/officeart/2005/8/layout/cycle5"/>
    <dgm:cxn modelId="{2050B5B4-F0EB-4074-AC29-270D9318ED64}" type="presOf" srcId="{7B9C05BB-220D-41B2-8BE8-88007A022C1B}" destId="{1E538CB3-80CF-46FD-9DBF-F648D9FE4BEB}" srcOrd="0" destOrd="0" presId="urn:microsoft.com/office/officeart/2005/8/layout/cycle5"/>
    <dgm:cxn modelId="{851FBD16-80BD-4A96-9C67-F7FB6DCEBB36}" type="presOf" srcId="{04D09F19-8DD0-4EDC-BFFF-6D29E6CC4DDE}" destId="{9E9682E6-561B-4021-B59E-FE6C3C458AB4}" srcOrd="0" destOrd="0" presId="urn:microsoft.com/office/officeart/2005/8/layout/cycle5"/>
    <dgm:cxn modelId="{1EAB98DE-BF4E-4F04-8158-DD25490B4E1C}" type="presOf" srcId="{E6AD9DE5-EBCA-4CBA-A2A0-5E157AF242E6}" destId="{919181A4-E9F4-4B01-9BEA-E9F2E771A7F0}" srcOrd="0" destOrd="0" presId="urn:microsoft.com/office/officeart/2005/8/layout/cycle5"/>
    <dgm:cxn modelId="{387F5D2A-75E5-4F90-ADF8-E4991F22C809}" srcId="{37AC1F86-7DF6-4F22-B309-9490116962AF}" destId="{1387B627-F930-4AA6-9528-5AD7D680801B}" srcOrd="0" destOrd="0" parTransId="{37534C2F-F50E-4B0F-8B93-A133A4B0AAE3}" sibTransId="{AC0BA214-7415-49C3-8F3A-73E31DADF7F5}"/>
    <dgm:cxn modelId="{35F55EDC-5542-4E64-BAA1-E81AA12E27FB}" srcId="{37AC1F86-7DF6-4F22-B309-9490116962AF}" destId="{6B437A31-D554-4A13-92F0-ACDDFDA6AE09}" srcOrd="1" destOrd="0" parTransId="{67C06412-7D29-4B2F-B5D5-5744AD339092}" sibTransId="{E6AD9DE5-EBCA-4CBA-A2A0-5E157AF242E6}"/>
    <dgm:cxn modelId="{FEFB7294-F55E-4A38-B2E0-A4C8B92B5FA6}" type="presOf" srcId="{821B0942-7C09-4A29-A819-587B08B07D5D}" destId="{695960BE-E897-4627-A4E0-CF5ABEDC37DF}" srcOrd="0" destOrd="0" presId="urn:microsoft.com/office/officeart/2005/8/layout/cycle5"/>
    <dgm:cxn modelId="{65618B75-2A1D-4C5A-9141-BDA6677BFD3B}" type="presOf" srcId="{16E981A0-6DFB-4BFE-ABC6-B3A075C17589}" destId="{E82351C7-0A11-4742-B784-9EB6A406E46C}" srcOrd="0" destOrd="0" presId="urn:microsoft.com/office/officeart/2005/8/layout/cycle5"/>
    <dgm:cxn modelId="{E2752B1F-DC4A-4CC8-8BC7-E7238276DE23}" srcId="{37AC1F86-7DF6-4F22-B309-9490116962AF}" destId="{F15136C5-63EC-47F7-AAB6-A8558FD28755}" srcOrd="4" destOrd="0" parTransId="{A2422B43-D413-40A2-989E-60B54DCACE02}" sibTransId="{7E97EE28-200E-4A7E-B693-30765159ABB5}"/>
    <dgm:cxn modelId="{2AB47BB4-2A73-4EA7-8FF7-AAD2DCE51FD3}" type="presOf" srcId="{1B163AC8-CB16-4D52-B250-DF0132763C09}" destId="{FF4B5D45-6DA0-4E10-9D77-672BD8BCDBE3}" srcOrd="0" destOrd="0" presId="urn:microsoft.com/office/officeart/2005/8/layout/cycle5"/>
    <dgm:cxn modelId="{095256B1-6E7F-4BD8-A907-1CF403FB1B91}" type="presOf" srcId="{F15136C5-63EC-47F7-AAB6-A8558FD28755}" destId="{97CEBB3D-28A5-414E-BAF6-8214259CDABA}" srcOrd="0" destOrd="0" presId="urn:microsoft.com/office/officeart/2005/8/layout/cycle5"/>
    <dgm:cxn modelId="{CA122581-B638-42ED-8400-070C7D1FAA0A}" type="presOf" srcId="{AC0BA214-7415-49C3-8F3A-73E31DADF7F5}" destId="{210E9E96-5F4B-4D38-84C6-94303E1AA362}" srcOrd="0" destOrd="0" presId="urn:microsoft.com/office/officeart/2005/8/layout/cycle5"/>
    <dgm:cxn modelId="{1D3F576F-D118-42EB-8D63-14CBE71B7FD4}" type="presOf" srcId="{6B437A31-D554-4A13-92F0-ACDDFDA6AE09}" destId="{83ECA130-5B0C-4702-85A1-306312C11E4F}" srcOrd="0" destOrd="0" presId="urn:microsoft.com/office/officeart/2005/8/layout/cycle5"/>
    <dgm:cxn modelId="{6CF0008D-D78A-408C-92BD-C7F14EC2318C}" srcId="{37AC1F86-7DF6-4F22-B309-9490116962AF}" destId="{1B163AC8-CB16-4D52-B250-DF0132763C09}" srcOrd="2" destOrd="0" parTransId="{86E79181-99F4-4902-94D4-DAE2DD57FF74}" sibTransId="{7B9C05BB-220D-41B2-8BE8-88007A022C1B}"/>
    <dgm:cxn modelId="{A3E34F3B-B134-490E-A6BB-61CD0C7EC186}" type="presOf" srcId="{7E97EE28-200E-4A7E-B693-30765159ABB5}" destId="{EB879C30-3CD6-4F72-8FDE-C3DA5554CC07}" srcOrd="0" destOrd="0" presId="urn:microsoft.com/office/officeart/2005/8/layout/cycle5"/>
    <dgm:cxn modelId="{E37B2C44-1CAE-4898-89C3-4374AAD52ACA}" srcId="{37AC1F86-7DF6-4F22-B309-9490116962AF}" destId="{0FF840E8-E90E-4A08-BB98-CBAD4CB8CEBD}" srcOrd="3" destOrd="0" parTransId="{4C1D193D-81DD-4E9F-91A6-A493811EB6CE}" sibTransId="{821B0942-7C09-4A29-A819-587B08B07D5D}"/>
    <dgm:cxn modelId="{6EF530F8-F912-46C2-9DBB-E7E889F7FAA2}" type="presParOf" srcId="{DC0FD8E4-0C4F-4760-9D70-C36F7FDC194C}" destId="{96DB6433-9608-4BF3-90EE-B4B9F330CA7F}" srcOrd="0" destOrd="0" presId="urn:microsoft.com/office/officeart/2005/8/layout/cycle5"/>
    <dgm:cxn modelId="{08391AF0-C64E-46B9-802C-F1AD1BC6FAD5}" type="presParOf" srcId="{DC0FD8E4-0C4F-4760-9D70-C36F7FDC194C}" destId="{ACC50947-5B73-4293-95D3-C795407CDE34}" srcOrd="1" destOrd="0" presId="urn:microsoft.com/office/officeart/2005/8/layout/cycle5"/>
    <dgm:cxn modelId="{3A1C768D-1C85-4B5C-8BD8-EE05876CF4AA}" type="presParOf" srcId="{DC0FD8E4-0C4F-4760-9D70-C36F7FDC194C}" destId="{210E9E96-5F4B-4D38-84C6-94303E1AA362}" srcOrd="2" destOrd="0" presId="urn:microsoft.com/office/officeart/2005/8/layout/cycle5"/>
    <dgm:cxn modelId="{C0B614F9-5C90-4517-9D68-E659D247A646}" type="presParOf" srcId="{DC0FD8E4-0C4F-4760-9D70-C36F7FDC194C}" destId="{83ECA130-5B0C-4702-85A1-306312C11E4F}" srcOrd="3" destOrd="0" presId="urn:microsoft.com/office/officeart/2005/8/layout/cycle5"/>
    <dgm:cxn modelId="{779772FC-D5A1-452F-8C51-8610B2B6A983}" type="presParOf" srcId="{DC0FD8E4-0C4F-4760-9D70-C36F7FDC194C}" destId="{EE350415-AF4D-45F3-BBFF-7FBADC257EE2}" srcOrd="4" destOrd="0" presId="urn:microsoft.com/office/officeart/2005/8/layout/cycle5"/>
    <dgm:cxn modelId="{FD3388AE-05AB-43BF-9FB6-A2B15C28EB8A}" type="presParOf" srcId="{DC0FD8E4-0C4F-4760-9D70-C36F7FDC194C}" destId="{919181A4-E9F4-4B01-9BEA-E9F2E771A7F0}" srcOrd="5" destOrd="0" presId="urn:microsoft.com/office/officeart/2005/8/layout/cycle5"/>
    <dgm:cxn modelId="{B370451B-A868-4FD8-BC3E-D065EECFBD64}" type="presParOf" srcId="{DC0FD8E4-0C4F-4760-9D70-C36F7FDC194C}" destId="{FF4B5D45-6DA0-4E10-9D77-672BD8BCDBE3}" srcOrd="6" destOrd="0" presId="urn:microsoft.com/office/officeart/2005/8/layout/cycle5"/>
    <dgm:cxn modelId="{2A53BD5D-BD94-40A7-B7E2-0855FC01862B}" type="presParOf" srcId="{DC0FD8E4-0C4F-4760-9D70-C36F7FDC194C}" destId="{172F765C-79A9-4D78-8FE5-E83784DC6D81}" srcOrd="7" destOrd="0" presId="urn:microsoft.com/office/officeart/2005/8/layout/cycle5"/>
    <dgm:cxn modelId="{F387FB26-2D66-4378-9605-E99947A4A955}" type="presParOf" srcId="{DC0FD8E4-0C4F-4760-9D70-C36F7FDC194C}" destId="{1E538CB3-80CF-46FD-9DBF-F648D9FE4BEB}" srcOrd="8" destOrd="0" presId="urn:microsoft.com/office/officeart/2005/8/layout/cycle5"/>
    <dgm:cxn modelId="{E5436675-4D68-48CC-933E-EE8BCA7E09CE}" type="presParOf" srcId="{DC0FD8E4-0C4F-4760-9D70-C36F7FDC194C}" destId="{BDC4E721-F3BE-4067-B605-3F5410DE8FEE}" srcOrd="9" destOrd="0" presId="urn:microsoft.com/office/officeart/2005/8/layout/cycle5"/>
    <dgm:cxn modelId="{EED9E8AA-6CAC-4895-A392-0945FEB8E874}" type="presParOf" srcId="{DC0FD8E4-0C4F-4760-9D70-C36F7FDC194C}" destId="{90CBED48-B47D-45B7-88B9-E88887331E9F}" srcOrd="10" destOrd="0" presId="urn:microsoft.com/office/officeart/2005/8/layout/cycle5"/>
    <dgm:cxn modelId="{CE48448F-25BF-4158-9ECA-29E496C1EA27}" type="presParOf" srcId="{DC0FD8E4-0C4F-4760-9D70-C36F7FDC194C}" destId="{695960BE-E897-4627-A4E0-CF5ABEDC37DF}" srcOrd="11" destOrd="0" presId="urn:microsoft.com/office/officeart/2005/8/layout/cycle5"/>
    <dgm:cxn modelId="{901A13F2-29BE-43F1-9591-882B2E601398}" type="presParOf" srcId="{DC0FD8E4-0C4F-4760-9D70-C36F7FDC194C}" destId="{97CEBB3D-28A5-414E-BAF6-8214259CDABA}" srcOrd="12" destOrd="0" presId="urn:microsoft.com/office/officeart/2005/8/layout/cycle5"/>
    <dgm:cxn modelId="{6CE88E79-F75A-4E8D-B34E-6B5984FE0244}" type="presParOf" srcId="{DC0FD8E4-0C4F-4760-9D70-C36F7FDC194C}" destId="{63E1CF04-279A-4BC8-B866-C0AF7C990404}" srcOrd="13" destOrd="0" presId="urn:microsoft.com/office/officeart/2005/8/layout/cycle5"/>
    <dgm:cxn modelId="{8E36E058-E9D0-4F7F-B663-5813DF1BB982}" type="presParOf" srcId="{DC0FD8E4-0C4F-4760-9D70-C36F7FDC194C}" destId="{EB879C30-3CD6-4F72-8FDE-C3DA5554CC07}" srcOrd="14" destOrd="0" presId="urn:microsoft.com/office/officeart/2005/8/layout/cycle5"/>
    <dgm:cxn modelId="{C3EA6697-5E02-4D8E-85E7-E41670B16FE2}" type="presParOf" srcId="{DC0FD8E4-0C4F-4760-9D70-C36F7FDC194C}" destId="{9E9682E6-561B-4021-B59E-FE6C3C458AB4}" srcOrd="15" destOrd="0" presId="urn:microsoft.com/office/officeart/2005/8/layout/cycle5"/>
    <dgm:cxn modelId="{0D2537EF-B37B-464D-B80A-56AAA981FC2C}" type="presParOf" srcId="{DC0FD8E4-0C4F-4760-9D70-C36F7FDC194C}" destId="{7B5BDBA5-E1CC-4C8D-953A-B418FD96356F}" srcOrd="16" destOrd="0" presId="urn:microsoft.com/office/officeart/2005/8/layout/cycle5"/>
    <dgm:cxn modelId="{420B2DAE-5225-4CB9-BB96-D034268538E3}" type="presParOf" srcId="{DC0FD8E4-0C4F-4760-9D70-C36F7FDC194C}" destId="{E82351C7-0A11-4742-B784-9EB6A406E46C}" srcOrd="17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6DB6433-9608-4BF3-90EE-B4B9F330CA7F}">
      <dsp:nvSpPr>
        <dsp:cNvPr id="0" name=""/>
        <dsp:cNvSpPr/>
      </dsp:nvSpPr>
      <dsp:spPr>
        <a:xfrm>
          <a:off x="2994590" y="1888"/>
          <a:ext cx="1355634" cy="881162"/>
        </a:xfrm>
        <a:prstGeom prst="roundRect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Evaluer son niveau à l’aide d’un outil ou une manière précise que l’on gardera afin d’observer les évolutions </a:t>
          </a:r>
          <a:endParaRPr lang="fr-FR" sz="800" kern="1200" dirty="0"/>
        </a:p>
      </dsp:txBody>
      <dsp:txXfrm>
        <a:off x="2994590" y="1888"/>
        <a:ext cx="1355634" cy="881162"/>
      </dsp:txXfrm>
    </dsp:sp>
    <dsp:sp modelId="{210E9E96-5F4B-4D38-84C6-94303E1AA362}">
      <dsp:nvSpPr>
        <dsp:cNvPr id="0" name=""/>
        <dsp:cNvSpPr/>
      </dsp:nvSpPr>
      <dsp:spPr>
        <a:xfrm>
          <a:off x="1594597" y="442469"/>
          <a:ext cx="4155620" cy="4155620"/>
        </a:xfrm>
        <a:custGeom>
          <a:avLst/>
          <a:gdLst/>
          <a:ahLst/>
          <a:cxnLst/>
          <a:rect l="0" t="0" r="0" b="0"/>
          <a:pathLst>
            <a:path>
              <a:moveTo>
                <a:pt x="2926539" y="181246"/>
              </a:moveTo>
              <a:arcTo wR="2077810" hR="2077810" stAng="17646536" swAng="925213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3ECA130-5B0C-4702-85A1-306312C11E4F}">
      <dsp:nvSpPr>
        <dsp:cNvPr id="0" name=""/>
        <dsp:cNvSpPr/>
      </dsp:nvSpPr>
      <dsp:spPr>
        <a:xfrm>
          <a:off x="4794026" y="1040793"/>
          <a:ext cx="1355634" cy="881162"/>
        </a:xfrm>
        <a:prstGeom prst="roundRect">
          <a:avLst/>
        </a:prstGeom>
        <a:solidFill>
          <a:srgbClr val="7030A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Choisir les aspects à travailler, les objectifs,…</a:t>
          </a:r>
          <a:endParaRPr lang="fr-FR" sz="800" kern="1200" dirty="0"/>
        </a:p>
      </dsp:txBody>
      <dsp:txXfrm>
        <a:off x="4794026" y="1040793"/>
        <a:ext cx="1355634" cy="881162"/>
      </dsp:txXfrm>
    </dsp:sp>
    <dsp:sp modelId="{919181A4-E9F4-4B01-9BEA-E9F2E771A7F0}">
      <dsp:nvSpPr>
        <dsp:cNvPr id="0" name=""/>
        <dsp:cNvSpPr/>
      </dsp:nvSpPr>
      <dsp:spPr>
        <a:xfrm>
          <a:off x="1594597" y="442469"/>
          <a:ext cx="4155620" cy="4155620"/>
        </a:xfrm>
        <a:custGeom>
          <a:avLst/>
          <a:gdLst/>
          <a:ahLst/>
          <a:cxnLst/>
          <a:rect l="0" t="0" r="0" b="0"/>
          <a:pathLst>
            <a:path>
              <a:moveTo>
                <a:pt x="4123189" y="1712136"/>
              </a:moveTo>
              <a:arcTo wR="2077810" hR="2077810" stAng="20991824" swAng="1216351"/>
            </a:path>
          </a:pathLst>
        </a:custGeom>
        <a:noFill/>
        <a:ln w="9525" cap="flat" cmpd="sng" algn="ctr">
          <a:solidFill>
            <a:schemeClr val="accent5">
              <a:hueOff val="-1986775"/>
              <a:satOff val="7962"/>
              <a:lumOff val="1726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4B5D45-6DA0-4E10-9D77-672BD8BCDBE3}">
      <dsp:nvSpPr>
        <dsp:cNvPr id="0" name=""/>
        <dsp:cNvSpPr/>
      </dsp:nvSpPr>
      <dsp:spPr>
        <a:xfrm>
          <a:off x="4794026" y="3118603"/>
          <a:ext cx="1355634" cy="881162"/>
        </a:xfrm>
        <a:prstGeom prst="roundRect">
          <a:avLst/>
        </a:prstGeom>
        <a:solidFill>
          <a:schemeClr val="accent6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Identifier ses motivations à l’aide de son expérience et de ses objectifs</a:t>
          </a:r>
          <a:endParaRPr lang="fr-FR" sz="800" kern="1200" dirty="0"/>
        </a:p>
      </dsp:txBody>
      <dsp:txXfrm>
        <a:off x="4794026" y="3118603"/>
        <a:ext cx="1355634" cy="881162"/>
      </dsp:txXfrm>
    </dsp:sp>
    <dsp:sp modelId="{1E538CB3-80CF-46FD-9DBF-F648D9FE4BEB}">
      <dsp:nvSpPr>
        <dsp:cNvPr id="0" name=""/>
        <dsp:cNvSpPr/>
      </dsp:nvSpPr>
      <dsp:spPr>
        <a:xfrm>
          <a:off x="1594597" y="442469"/>
          <a:ext cx="4155620" cy="4155620"/>
        </a:xfrm>
        <a:custGeom>
          <a:avLst/>
          <a:gdLst/>
          <a:ahLst/>
          <a:cxnLst/>
          <a:rect l="0" t="0" r="0" b="0"/>
          <a:pathLst>
            <a:path>
              <a:moveTo>
                <a:pt x="3400275" y="3680426"/>
              </a:moveTo>
              <a:arcTo wR="2077810" hR="2077810" stAng="3028250" swAng="925213"/>
            </a:path>
          </a:pathLst>
        </a:custGeom>
        <a:noFill/>
        <a:ln w="9525" cap="flat" cmpd="sng" algn="ctr">
          <a:solidFill>
            <a:schemeClr val="accent5">
              <a:hueOff val="-3973551"/>
              <a:satOff val="15924"/>
              <a:lumOff val="3451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C4E721-F3BE-4067-B605-3F5410DE8FEE}">
      <dsp:nvSpPr>
        <dsp:cNvPr id="0" name=""/>
        <dsp:cNvSpPr/>
      </dsp:nvSpPr>
      <dsp:spPr>
        <a:xfrm>
          <a:off x="2994590" y="4157508"/>
          <a:ext cx="1355634" cy="881162"/>
        </a:xfrm>
        <a:prstGeom prst="roundRect">
          <a:avLst/>
        </a:prstGeom>
        <a:solidFill>
          <a:srgbClr val="00B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Définir un plan d’action avec des activités variés où l’on veille à identifier les dérivés possibles, le tout en ayant une démarche structurée</a:t>
          </a:r>
          <a:endParaRPr lang="fr-FR" sz="800" kern="1200" dirty="0"/>
        </a:p>
      </dsp:txBody>
      <dsp:txXfrm>
        <a:off x="2994590" y="4157508"/>
        <a:ext cx="1355634" cy="881162"/>
      </dsp:txXfrm>
    </dsp:sp>
    <dsp:sp modelId="{695960BE-E897-4627-A4E0-CF5ABEDC37DF}">
      <dsp:nvSpPr>
        <dsp:cNvPr id="0" name=""/>
        <dsp:cNvSpPr/>
      </dsp:nvSpPr>
      <dsp:spPr>
        <a:xfrm>
          <a:off x="1594597" y="442469"/>
          <a:ext cx="4155620" cy="4155620"/>
        </a:xfrm>
        <a:custGeom>
          <a:avLst/>
          <a:gdLst/>
          <a:ahLst/>
          <a:cxnLst/>
          <a:rect l="0" t="0" r="0" b="0"/>
          <a:pathLst>
            <a:path>
              <a:moveTo>
                <a:pt x="1229081" y="3974373"/>
              </a:moveTo>
              <a:arcTo wR="2077810" hR="2077810" stAng="6846536" swAng="925213"/>
            </a:path>
          </a:pathLst>
        </a:custGeom>
        <a:noFill/>
        <a:ln w="9525" cap="flat" cmpd="sng" algn="ctr">
          <a:solidFill>
            <a:schemeClr val="accent5">
              <a:hueOff val="-5960326"/>
              <a:satOff val="23887"/>
              <a:lumOff val="5177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CEBB3D-28A5-414E-BAF6-8214259CDABA}">
      <dsp:nvSpPr>
        <dsp:cNvPr id="0" name=""/>
        <dsp:cNvSpPr/>
      </dsp:nvSpPr>
      <dsp:spPr>
        <a:xfrm>
          <a:off x="1195154" y="3118603"/>
          <a:ext cx="1355634" cy="881162"/>
        </a:xfrm>
        <a:prstGeom prst="roundRect">
          <a:avLst/>
        </a:prstGeom>
        <a:solidFill>
          <a:srgbClr val="C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Tester les activités et évaluer leurs apports</a:t>
          </a:r>
          <a:endParaRPr lang="fr-FR" sz="800" kern="1200" dirty="0"/>
        </a:p>
      </dsp:txBody>
      <dsp:txXfrm>
        <a:off x="1195154" y="3118603"/>
        <a:ext cx="1355634" cy="881162"/>
      </dsp:txXfrm>
    </dsp:sp>
    <dsp:sp modelId="{EB879C30-3CD6-4F72-8FDE-C3DA5554CC07}">
      <dsp:nvSpPr>
        <dsp:cNvPr id="0" name=""/>
        <dsp:cNvSpPr/>
      </dsp:nvSpPr>
      <dsp:spPr>
        <a:xfrm>
          <a:off x="1594597" y="442469"/>
          <a:ext cx="4155620" cy="4155620"/>
        </a:xfrm>
        <a:custGeom>
          <a:avLst/>
          <a:gdLst/>
          <a:ahLst/>
          <a:cxnLst/>
          <a:rect l="0" t="0" r="0" b="0"/>
          <a:pathLst>
            <a:path>
              <a:moveTo>
                <a:pt x="32430" y="2443483"/>
              </a:moveTo>
              <a:arcTo wR="2077810" hR="2077810" stAng="10191824" swAng="1216351"/>
            </a:path>
          </a:pathLst>
        </a:custGeom>
        <a:noFill/>
        <a:ln w="9525" cap="flat" cmpd="sng" algn="ctr">
          <a:solidFill>
            <a:schemeClr val="accent5">
              <a:hueOff val="-7947101"/>
              <a:satOff val="31849"/>
              <a:lumOff val="6902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9682E6-561B-4021-B59E-FE6C3C458AB4}">
      <dsp:nvSpPr>
        <dsp:cNvPr id="0" name=""/>
        <dsp:cNvSpPr/>
      </dsp:nvSpPr>
      <dsp:spPr>
        <a:xfrm>
          <a:off x="1195154" y="1040793"/>
          <a:ext cx="1355634" cy="881162"/>
        </a:xfrm>
        <a:prstGeom prst="roundRect">
          <a:avLst/>
        </a:prstGeom>
        <a:solidFill>
          <a:srgbClr val="DB8D25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800" kern="1200" dirty="0" smtClean="0"/>
            <a:t>Suivre un « type » d’activité en structurant un projet à plus ou moins long terme</a:t>
          </a:r>
          <a:endParaRPr lang="fr-FR" sz="800" kern="1200" dirty="0"/>
        </a:p>
      </dsp:txBody>
      <dsp:txXfrm>
        <a:off x="1195154" y="1040793"/>
        <a:ext cx="1355634" cy="881162"/>
      </dsp:txXfrm>
    </dsp:sp>
    <dsp:sp modelId="{E82351C7-0A11-4742-B784-9EB6A406E46C}">
      <dsp:nvSpPr>
        <dsp:cNvPr id="0" name=""/>
        <dsp:cNvSpPr/>
      </dsp:nvSpPr>
      <dsp:spPr>
        <a:xfrm>
          <a:off x="1594597" y="442469"/>
          <a:ext cx="4155620" cy="4155620"/>
        </a:xfrm>
        <a:custGeom>
          <a:avLst/>
          <a:gdLst/>
          <a:ahLst/>
          <a:cxnLst/>
          <a:rect l="0" t="0" r="0" b="0"/>
          <a:pathLst>
            <a:path>
              <a:moveTo>
                <a:pt x="755344" y="475193"/>
              </a:moveTo>
              <a:arcTo wR="2077810" hR="2077810" stAng="13828250" swAng="925213"/>
            </a:path>
          </a:pathLst>
        </a:custGeom>
        <a:noFill/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  <a:tailEnd type="arrow"/>
        </a:ln>
        <a:effectLst/>
        <a:scene3d>
          <a:camera prst="orthographicFront"/>
          <a:lightRig rig="flat" dir="t"/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26245-997B-44E7-A196-BCB15FEB692B}" type="datetimeFigureOut">
              <a:rPr lang="fr-FR" smtClean="0"/>
              <a:pPr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B916A-87A4-43D3-A4A2-5AFCD69BDC1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ZoneTexte 30"/>
          <p:cNvSpPr txBox="1"/>
          <p:nvPr/>
        </p:nvSpPr>
        <p:spPr>
          <a:xfrm>
            <a:off x="1403648" y="116632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b="1" dirty="0" smtClean="0"/>
              <a:t>L’auto-apprentissage</a:t>
            </a:r>
            <a:endParaRPr lang="fr-FR" sz="4000" b="1" dirty="0"/>
          </a:p>
        </p:txBody>
      </p:sp>
      <p:graphicFrame>
        <p:nvGraphicFramePr>
          <p:cNvPr id="33" name="Diagramme 32"/>
          <p:cNvGraphicFramePr/>
          <p:nvPr/>
        </p:nvGraphicFramePr>
        <p:xfrm>
          <a:off x="971600" y="1340768"/>
          <a:ext cx="7344816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4" name="Picture 17" descr="http://t0.gstatic.com/images?q=tbn:ANd9GcQOMBH3MD-nFtRHAW22QdYj16OWMe_-Af2CkZL6VzlRJQc2n3PPSIP0kWGE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836712"/>
            <a:ext cx="1524000" cy="1524001"/>
          </a:xfrm>
          <a:prstGeom prst="rect">
            <a:avLst/>
          </a:prstGeom>
          <a:noFill/>
        </p:spPr>
      </p:pic>
      <p:sp>
        <p:nvSpPr>
          <p:cNvPr id="35" name="Ellipse 34"/>
          <p:cNvSpPr/>
          <p:nvPr/>
        </p:nvSpPr>
        <p:spPr>
          <a:xfrm>
            <a:off x="0" y="5229200"/>
            <a:ext cx="1080120" cy="1080120"/>
          </a:xfrm>
          <a:prstGeom prst="ellipse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chemeClr val="tx1"/>
                </a:solidFill>
              </a:rPr>
              <a:t>Bibliothèque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2267744" y="5877272"/>
            <a:ext cx="1080120" cy="1080120"/>
          </a:xfrm>
          <a:prstGeom prst="ellipse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chemeClr val="tx1"/>
                </a:solidFill>
              </a:rPr>
              <a:t>Internet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37" name="Ellipse 36"/>
          <p:cNvSpPr/>
          <p:nvPr/>
        </p:nvSpPr>
        <p:spPr>
          <a:xfrm>
            <a:off x="5796136" y="5589240"/>
            <a:ext cx="1080120" cy="1080120"/>
          </a:xfrm>
          <a:prstGeom prst="ellipse">
            <a:avLst/>
          </a:prstGeom>
          <a:solidFill>
            <a:srgbClr val="FF0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chemeClr val="tx1"/>
                </a:solidFill>
              </a:rPr>
              <a:t>Binôme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7812360" y="1556792"/>
            <a:ext cx="1080120" cy="108012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err="1" smtClean="0">
                <a:solidFill>
                  <a:schemeClr val="tx1"/>
                </a:solidFill>
              </a:rPr>
              <a:t>Skype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39" name="Ellipse 38"/>
          <p:cNvSpPr/>
          <p:nvPr/>
        </p:nvSpPr>
        <p:spPr>
          <a:xfrm>
            <a:off x="7092280" y="3573016"/>
            <a:ext cx="1080120" cy="1080120"/>
          </a:xfrm>
          <a:prstGeom prst="ellipse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chemeClr val="tx1"/>
                </a:solidFill>
              </a:rPr>
              <a:t>Musique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40" name="Ellipse 39"/>
          <p:cNvSpPr/>
          <p:nvPr/>
        </p:nvSpPr>
        <p:spPr>
          <a:xfrm>
            <a:off x="8244408" y="5445224"/>
            <a:ext cx="1080120" cy="108012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chemeClr val="tx1"/>
                </a:solidFill>
              </a:rPr>
              <a:t>Films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899592" y="3573016"/>
            <a:ext cx="1080120" cy="1080120"/>
          </a:xfrm>
          <a:prstGeom prst="ellipse">
            <a:avLst/>
          </a:prstGeom>
          <a:solidFill>
            <a:srgbClr val="FF000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chemeClr val="tx1"/>
                </a:solidFill>
              </a:rPr>
              <a:t>TOEIC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0" y="1844824"/>
            <a:ext cx="1080120" cy="1080120"/>
          </a:xfrm>
          <a:prstGeom prst="ellipse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err="1" smtClean="0">
                <a:solidFill>
                  <a:schemeClr val="tx1"/>
                </a:solidFill>
              </a:rPr>
              <a:t>Serious</a:t>
            </a:r>
            <a:r>
              <a:rPr lang="fr-FR" sz="800" b="1" dirty="0" smtClean="0">
                <a:solidFill>
                  <a:schemeClr val="tx1"/>
                </a:solidFill>
              </a:rPr>
              <a:t> </a:t>
            </a:r>
            <a:r>
              <a:rPr lang="fr-FR" sz="800" b="1" dirty="0" err="1" smtClean="0">
                <a:solidFill>
                  <a:schemeClr val="tx1"/>
                </a:solidFill>
              </a:rPr>
              <a:t>games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2627784" y="908720"/>
            <a:ext cx="1080120" cy="1080120"/>
          </a:xfrm>
          <a:prstGeom prst="ellipse">
            <a:avLst/>
          </a:prstGeom>
          <a:solidFill>
            <a:srgbClr val="FF0000">
              <a:alpha val="5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chemeClr val="tx1"/>
                </a:solidFill>
              </a:rPr>
              <a:t>Vocabulaire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44" name="Ellipse 43"/>
          <p:cNvSpPr/>
          <p:nvPr/>
        </p:nvSpPr>
        <p:spPr>
          <a:xfrm>
            <a:off x="-180528" y="-243408"/>
            <a:ext cx="1080120" cy="108012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800" b="1" dirty="0" smtClean="0">
                <a:solidFill>
                  <a:schemeClr val="tx1"/>
                </a:solidFill>
              </a:rPr>
              <a:t>Vélo</a:t>
            </a:r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45" name="Ellipse 44"/>
          <p:cNvSpPr/>
          <p:nvPr/>
        </p:nvSpPr>
        <p:spPr>
          <a:xfrm>
            <a:off x="7524328" y="-675456"/>
            <a:ext cx="1080120" cy="108012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b="1" dirty="0">
              <a:solidFill>
                <a:schemeClr val="tx1"/>
              </a:solidFill>
            </a:endParaRPr>
          </a:p>
        </p:txBody>
      </p:sp>
      <p:sp>
        <p:nvSpPr>
          <p:cNvPr id="16" name="Hexagone 15"/>
          <p:cNvSpPr/>
          <p:nvPr/>
        </p:nvSpPr>
        <p:spPr>
          <a:xfrm>
            <a:off x="4499992" y="980728"/>
            <a:ext cx="216024" cy="216024"/>
          </a:xfrm>
          <a:prstGeom prst="hexagon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1</a:t>
            </a:r>
            <a:endParaRPr lang="fr-FR" sz="1400" dirty="0"/>
          </a:p>
        </p:txBody>
      </p:sp>
      <p:sp>
        <p:nvSpPr>
          <p:cNvPr id="17" name="Hexagone 16"/>
          <p:cNvSpPr/>
          <p:nvPr/>
        </p:nvSpPr>
        <p:spPr>
          <a:xfrm>
            <a:off x="7308304" y="2708920"/>
            <a:ext cx="216024" cy="216024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2</a:t>
            </a:r>
            <a:endParaRPr lang="fr-FR" sz="1400" dirty="0"/>
          </a:p>
        </p:txBody>
      </p:sp>
      <p:sp>
        <p:nvSpPr>
          <p:cNvPr id="18" name="Hexagone 17"/>
          <p:cNvSpPr/>
          <p:nvPr/>
        </p:nvSpPr>
        <p:spPr>
          <a:xfrm>
            <a:off x="7236296" y="4797152"/>
            <a:ext cx="216024" cy="216024"/>
          </a:xfrm>
          <a:prstGeom prst="hexagon">
            <a:avLst/>
          </a:prstGeom>
          <a:solidFill>
            <a:srgbClr val="DB8D2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3</a:t>
            </a:r>
            <a:endParaRPr lang="fr-FR" sz="1400" dirty="0"/>
          </a:p>
        </p:txBody>
      </p:sp>
      <p:sp>
        <p:nvSpPr>
          <p:cNvPr id="19" name="Hexagone 18"/>
          <p:cNvSpPr/>
          <p:nvPr/>
        </p:nvSpPr>
        <p:spPr>
          <a:xfrm>
            <a:off x="4499992" y="6525344"/>
            <a:ext cx="216024" cy="216024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4</a:t>
            </a:r>
            <a:endParaRPr lang="fr-FR" sz="1400" dirty="0"/>
          </a:p>
        </p:txBody>
      </p:sp>
      <p:sp>
        <p:nvSpPr>
          <p:cNvPr id="20" name="Hexagone 19"/>
          <p:cNvSpPr/>
          <p:nvPr/>
        </p:nvSpPr>
        <p:spPr>
          <a:xfrm>
            <a:off x="1691680" y="4869160"/>
            <a:ext cx="216024" cy="216024"/>
          </a:xfrm>
          <a:prstGeom prst="hexago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5</a:t>
            </a:r>
            <a:endParaRPr lang="fr-FR" sz="1400" dirty="0"/>
          </a:p>
        </p:txBody>
      </p:sp>
      <p:sp>
        <p:nvSpPr>
          <p:cNvPr id="21" name="Hexagone 20"/>
          <p:cNvSpPr/>
          <p:nvPr/>
        </p:nvSpPr>
        <p:spPr>
          <a:xfrm>
            <a:off x="1763688" y="2708920"/>
            <a:ext cx="216024" cy="216024"/>
          </a:xfrm>
          <a:prstGeom prst="hexago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6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91</Words>
  <Application>Microsoft Office PowerPoint</Application>
  <PresentationFormat>Affichage à l'écran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ENSGSI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et</dc:creator>
  <cp:lastModifiedBy>et</cp:lastModifiedBy>
  <cp:revision>10</cp:revision>
  <dcterms:created xsi:type="dcterms:W3CDTF">2011-11-15T13:33:02Z</dcterms:created>
  <dcterms:modified xsi:type="dcterms:W3CDTF">2012-06-12T10:46:03Z</dcterms:modified>
</cp:coreProperties>
</file>